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130" autoAdjust="0"/>
  </p:normalViewPr>
  <p:slideViewPr>
    <p:cSldViewPr>
      <p:cViewPr>
        <p:scale>
          <a:sx n="72" d="100"/>
          <a:sy n="72" d="100"/>
        </p:scale>
        <p:origin x="-1326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AB7705-6DD4-4D6F-B8CD-4C58F6D3317F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E1F43F-29E3-411B-9F60-6EF13BA13F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9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1977CBB3-7407-4F6D-8783-D994DE7669B0}" type="slidenum">
              <a:rPr lang="en-US" altLang="en-US" smtClean="0">
                <a:cs typeface="Arial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en-US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AF6B8C30-212F-44E8-AD00-A710D14C0417}" type="slidenum">
              <a:rPr lang="en-US" altLang="en-US" smtClean="0">
                <a:cs typeface="Arial" charset="0"/>
              </a:rPr>
              <a:pPr eaLnBrk="1" hangingPunct="1">
                <a:spcBef>
                  <a:spcPct val="0"/>
                </a:spcBef>
              </a:pPr>
              <a:t>3</a:t>
            </a:fld>
            <a:endParaRPr lang="en-US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A65E81F-8707-48CD-990D-ECB27936FD8B}" type="slidenum">
              <a:rPr lang="en-US" altLang="en-US" smtClean="0">
                <a:cs typeface="Arial" charset="0"/>
              </a:rPr>
              <a:pPr eaLnBrk="1" hangingPunct="1">
                <a:spcBef>
                  <a:spcPct val="0"/>
                </a:spcBef>
              </a:pPr>
              <a:t>4</a:t>
            </a:fld>
            <a:endParaRPr lang="en-US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B91249A-13A7-4561-A27B-61FA3E2CF3F4}" type="slidenum">
              <a:rPr lang="en-US" altLang="en-US" smtClean="0">
                <a:cs typeface="Arial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en-US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6A27292-9009-48B3-ABA1-43796692E2F6}" type="slidenum">
              <a:rPr lang="en-US" altLang="en-US" smtClean="0">
                <a:cs typeface="Arial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en-US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7FDB0D70-3E58-44BC-A970-F32C26D5448A}" type="slidenum">
              <a:rPr lang="en-US" altLang="en-US" smtClean="0">
                <a:cs typeface="Arial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en-US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ADA05051-9F5D-40E3-9F95-0F9CEC827CDC}" type="slidenum">
              <a:rPr lang="en-US" altLang="en-US" smtClean="0">
                <a:cs typeface="Arial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en-US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99CF-E205-4FF5-B89B-DD28E7CF9324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ACA53-32CC-458D-A56F-EED90D0C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02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99CF-E205-4FF5-B89B-DD28E7CF9324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ACA53-32CC-458D-A56F-EED90D0C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87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99CF-E205-4FF5-B89B-DD28E7CF9324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ACA53-32CC-458D-A56F-EED90D0C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843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99CF-E205-4FF5-B89B-DD28E7CF9324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ACA53-32CC-458D-A56F-EED90D0C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910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99CF-E205-4FF5-B89B-DD28E7CF9324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ACA53-32CC-458D-A56F-EED90D0C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982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99CF-E205-4FF5-B89B-DD28E7CF9324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ACA53-32CC-458D-A56F-EED90D0C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181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99CF-E205-4FF5-B89B-DD28E7CF9324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ACA53-32CC-458D-A56F-EED90D0C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189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99CF-E205-4FF5-B89B-DD28E7CF9324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ACA53-32CC-458D-A56F-EED90D0C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186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99CF-E205-4FF5-B89B-DD28E7CF9324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ACA53-32CC-458D-A56F-EED90D0C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35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99CF-E205-4FF5-B89B-DD28E7CF9324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ACA53-32CC-458D-A56F-EED90D0C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452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99CF-E205-4FF5-B89B-DD28E7CF9324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ACA53-32CC-458D-A56F-EED90D0C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216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399CF-E205-4FF5-B89B-DD28E7CF9324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ACA53-32CC-458D-A56F-EED90D0CD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335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 smtClean="0"/>
              <a:t>Geographic features impacting</a:t>
            </a:r>
            <a:br>
              <a:rPr lang="en-US" altLang="en-US" dirty="0" smtClean="0"/>
            </a:br>
            <a:r>
              <a:rPr lang="en-US" altLang="en-US" i="1" dirty="0" smtClean="0"/>
              <a:t>YOUR CITY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charset="0"/>
              </a:rPr>
              <a:t>Created by:</a:t>
            </a:r>
            <a:endParaRPr lang="en-US" dirty="0"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827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Latitude</a:t>
            </a:r>
          </a:p>
        </p:txBody>
      </p:sp>
    </p:spTree>
    <p:extLst>
      <p:ext uri="{BB962C8B-B14F-4D97-AF65-F5344CB8AC3E}">
        <p14:creationId xmlns:p14="http://schemas.microsoft.com/office/powerpoint/2010/main" val="105953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Ocean currents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211116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Global winds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86733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Local Winds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60845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Elevation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742455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Relief/rain shadow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791865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Near Water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417924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25</Words>
  <Application>Microsoft Office PowerPoint</Application>
  <PresentationFormat>On-screen Show (4:3)</PresentationFormat>
  <Paragraphs>16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Geographic features impacting YOUR CITY</vt:lpstr>
      <vt:lpstr>Latitude</vt:lpstr>
      <vt:lpstr>Ocean currents</vt:lpstr>
      <vt:lpstr>Global winds</vt:lpstr>
      <vt:lpstr>Local Winds</vt:lpstr>
      <vt:lpstr>Elevation</vt:lpstr>
      <vt:lpstr>Relief/rain shadow</vt:lpstr>
      <vt:lpstr>Near Water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Geographic features impacting YOUR CITY</dc:title>
  <dc:creator>Windows User</dc:creator>
  <cp:lastModifiedBy>Windows User</cp:lastModifiedBy>
  <cp:revision>1</cp:revision>
  <dcterms:created xsi:type="dcterms:W3CDTF">2014-03-31T14:08:16Z</dcterms:created>
  <dcterms:modified xsi:type="dcterms:W3CDTF">2014-04-02T19:09:18Z</dcterms:modified>
</cp:coreProperties>
</file>